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342" r:id="rId3"/>
    <p:sldId id="326" r:id="rId4"/>
    <p:sldId id="264" r:id="rId5"/>
    <p:sldId id="333" r:id="rId6"/>
    <p:sldId id="349" r:id="rId7"/>
    <p:sldId id="322" r:id="rId8"/>
    <p:sldId id="282" r:id="rId9"/>
    <p:sldId id="317" r:id="rId10"/>
    <p:sldId id="288" r:id="rId11"/>
    <p:sldId id="321" r:id="rId12"/>
    <p:sldId id="280" r:id="rId13"/>
    <p:sldId id="336" r:id="rId14"/>
    <p:sldId id="270" r:id="rId15"/>
    <p:sldId id="344" r:id="rId16"/>
    <p:sldId id="327" r:id="rId17"/>
    <p:sldId id="311" r:id="rId18"/>
    <p:sldId id="274" r:id="rId19"/>
    <p:sldId id="278" r:id="rId20"/>
    <p:sldId id="267" r:id="rId21"/>
    <p:sldId id="316" r:id="rId22"/>
    <p:sldId id="320" r:id="rId23"/>
    <p:sldId id="268" r:id="rId24"/>
    <p:sldId id="293" r:id="rId25"/>
    <p:sldId id="269" r:id="rId26"/>
    <p:sldId id="343" r:id="rId27"/>
    <p:sldId id="287" r:id="rId28"/>
    <p:sldId id="328" r:id="rId29"/>
    <p:sldId id="279" r:id="rId30"/>
    <p:sldId id="335" r:id="rId31"/>
    <p:sldId id="283" r:id="rId32"/>
    <p:sldId id="329" r:id="rId33"/>
    <p:sldId id="273" r:id="rId34"/>
    <p:sldId id="345" r:id="rId35"/>
    <p:sldId id="276" r:id="rId36"/>
    <p:sldId id="272" r:id="rId37"/>
    <p:sldId id="292" r:id="rId38"/>
    <p:sldId id="314" r:id="rId39"/>
    <p:sldId id="348" r:id="rId40"/>
    <p:sldId id="330" r:id="rId41"/>
    <p:sldId id="318" r:id="rId42"/>
    <p:sldId id="319" r:id="rId43"/>
    <p:sldId id="313" r:id="rId44"/>
    <p:sldId id="346" r:id="rId45"/>
    <p:sldId id="275" r:id="rId46"/>
    <p:sldId id="331" r:id="rId47"/>
    <p:sldId id="265" r:id="rId48"/>
    <p:sldId id="332" r:id="rId49"/>
    <p:sldId id="350" r:id="rId50"/>
    <p:sldId id="334" r:id="rId51"/>
    <p:sldId id="285" r:id="rId52"/>
    <p:sldId id="341" r:id="rId53"/>
    <p:sldId id="281" r:id="rId54"/>
    <p:sldId id="337" r:id="rId55"/>
    <p:sldId id="315" r:id="rId56"/>
    <p:sldId id="284" r:id="rId57"/>
    <p:sldId id="338" r:id="rId58"/>
    <p:sldId id="266" r:id="rId59"/>
    <p:sldId id="339" r:id="rId60"/>
    <p:sldId id="323" r:id="rId61"/>
    <p:sldId id="340" r:id="rId62"/>
    <p:sldId id="286" r:id="rId63"/>
    <p:sldId id="347" r:id="rId64"/>
    <p:sldId id="289" r:id="rId65"/>
    <p:sldId id="271" r:id="rId66"/>
    <p:sldId id="325" r:id="rId67"/>
    <p:sldId id="290" r:id="rId68"/>
    <p:sldId id="312" r:id="rId69"/>
    <p:sldId id="324" r:id="rId70"/>
    <p:sldId id="291" r:id="rId71"/>
    <p:sldId id="310" r:id="rId72"/>
    <p:sldId id="277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4440" autoAdjust="0"/>
    <p:restoredTop sz="94660"/>
  </p:normalViewPr>
  <p:slideViewPr>
    <p:cSldViewPr>
      <p:cViewPr varScale="1">
        <p:scale>
          <a:sx n="70" d="100"/>
          <a:sy n="70" d="100"/>
        </p:scale>
        <p:origin x="-1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93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13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0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6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2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87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87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37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94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F5CB-D295-488E-A2AE-262E7BE2EDC9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1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1F5CB-D295-488E-A2AE-262E7BE2EDC9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4D641-F80A-4AF9-A92A-0E839BBE3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74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228600"/>
            <a:ext cx="50292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300" b="1" dirty="0" smtClean="0"/>
              <a:t>1</a:t>
            </a:r>
            <a:endParaRPr lang="en-US" sz="41300" b="1" dirty="0"/>
          </a:p>
        </p:txBody>
      </p:sp>
    </p:spTree>
    <p:extLst>
      <p:ext uri="{BB962C8B-B14F-4D97-AF65-F5344CB8AC3E}">
        <p14:creationId xmlns:p14="http://schemas.microsoft.com/office/powerpoint/2010/main" val="1928055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's flash 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7" t="24966" r="17164" b="45715"/>
          <a:stretch/>
        </p:blipFill>
        <p:spPr>
          <a:xfrm>
            <a:off x="762000" y="685800"/>
            <a:ext cx="7574507" cy="532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87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28600" y="1524000"/>
            <a:ext cx="9296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/>
              <a:t>1+1+1+1</a:t>
            </a:r>
            <a:endParaRPr lang="en-US" sz="19900" b="1" dirty="0"/>
          </a:p>
        </p:txBody>
      </p:sp>
    </p:spTree>
    <p:extLst>
      <p:ext uri="{BB962C8B-B14F-4D97-AF65-F5344CB8AC3E}">
        <p14:creationId xmlns:p14="http://schemas.microsoft.com/office/powerpoint/2010/main" val="206736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's flash 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19" t="27030" r="20747" b="43444"/>
          <a:stretch/>
        </p:blipFill>
        <p:spPr>
          <a:xfrm>
            <a:off x="1828800" y="914400"/>
            <a:ext cx="5867400" cy="541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87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0036" y="1447800"/>
            <a:ext cx="629920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3900" b="1" dirty="0" smtClean="0">
                <a:solidFill>
                  <a:prstClr val="white"/>
                </a:solidFill>
              </a:rPr>
              <a:t>1x10</a:t>
            </a:r>
            <a:endParaRPr lang="en-US" sz="239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03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's flash 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3" t="29094" r="14627" b="62234"/>
          <a:stretch/>
        </p:blipFill>
        <p:spPr>
          <a:xfrm>
            <a:off x="599847" y="1752600"/>
            <a:ext cx="8273141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87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0036" y="1447800"/>
            <a:ext cx="629920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3900" b="1" dirty="0">
                <a:solidFill>
                  <a:prstClr val="white"/>
                </a:solidFill>
              </a:rPr>
              <a:t>8</a:t>
            </a:r>
            <a:r>
              <a:rPr lang="en-US" sz="23900" b="1" dirty="0" smtClean="0">
                <a:solidFill>
                  <a:prstClr val="white"/>
                </a:solidFill>
              </a:rPr>
              <a:t>x1</a:t>
            </a:r>
            <a:endParaRPr lang="en-US" sz="239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03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763" y="1371600"/>
            <a:ext cx="92964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/>
              <a:t>1+1+1+1+1</a:t>
            </a:r>
          </a:p>
          <a:p>
            <a:pPr algn="ctr"/>
            <a:r>
              <a:rPr lang="en-US" sz="13800" b="1" dirty="0" smtClean="0"/>
              <a:t>+1+1+1+1+1</a:t>
            </a:r>
            <a:endParaRPr lang="en-US" sz="13800" b="1" dirty="0"/>
          </a:p>
        </p:txBody>
      </p:sp>
    </p:spTree>
    <p:extLst>
      <p:ext uri="{BB962C8B-B14F-4D97-AF65-F5344CB8AC3E}">
        <p14:creationId xmlns:p14="http://schemas.microsoft.com/office/powerpoint/2010/main" val="2037401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228600"/>
            <a:ext cx="50292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300" b="1" dirty="0"/>
              <a:t>3</a:t>
            </a:r>
            <a:endParaRPr lang="en-US" sz="41300" b="1" dirty="0"/>
          </a:p>
        </p:txBody>
      </p:sp>
    </p:spTree>
    <p:extLst>
      <p:ext uri="{BB962C8B-B14F-4D97-AF65-F5344CB8AC3E}">
        <p14:creationId xmlns:p14="http://schemas.microsoft.com/office/powerpoint/2010/main" val="4028533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0036" y="1447800"/>
            <a:ext cx="629920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3900" b="1" dirty="0" smtClean="0">
                <a:solidFill>
                  <a:prstClr val="white"/>
                </a:solidFill>
              </a:rPr>
              <a:t>1x1</a:t>
            </a:r>
            <a:endParaRPr lang="en-US" sz="239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387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's flash 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4" t="65021" r="18955" b="3388"/>
          <a:stretch/>
        </p:blipFill>
        <p:spPr>
          <a:xfrm>
            <a:off x="2362200" y="762000"/>
            <a:ext cx="5498265" cy="529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87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0036" y="1447800"/>
            <a:ext cx="629920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3900" b="1" dirty="0">
                <a:solidFill>
                  <a:prstClr val="white"/>
                </a:solidFill>
              </a:rPr>
              <a:t>6</a:t>
            </a:r>
            <a:r>
              <a:rPr lang="en-US" sz="23900" b="1" dirty="0" smtClean="0">
                <a:solidFill>
                  <a:prstClr val="white"/>
                </a:solidFill>
              </a:rPr>
              <a:t>x1</a:t>
            </a:r>
            <a:endParaRPr lang="en-US" sz="239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03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's flash 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2" t="39005" r="51343" b="49845"/>
          <a:stretch/>
        </p:blipFill>
        <p:spPr>
          <a:xfrm rot="5400000">
            <a:off x="1662120" y="2499181"/>
            <a:ext cx="6009561" cy="146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87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228600"/>
            <a:ext cx="50292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300" b="1" dirty="0"/>
              <a:t>8</a:t>
            </a:r>
            <a:endParaRPr lang="en-US" sz="41300" b="1" dirty="0"/>
          </a:p>
        </p:txBody>
      </p:sp>
    </p:spTree>
    <p:extLst>
      <p:ext uri="{BB962C8B-B14F-4D97-AF65-F5344CB8AC3E}">
        <p14:creationId xmlns:p14="http://schemas.microsoft.com/office/powerpoint/2010/main" val="4028533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28600" y="304800"/>
            <a:ext cx="92964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dirty="0" smtClean="0"/>
              <a:t>1+1+1</a:t>
            </a:r>
            <a:endParaRPr lang="en-US" sz="23900" b="1" dirty="0"/>
          </a:p>
        </p:txBody>
      </p:sp>
    </p:spTree>
    <p:extLst>
      <p:ext uri="{BB962C8B-B14F-4D97-AF65-F5344CB8AC3E}">
        <p14:creationId xmlns:p14="http://schemas.microsoft.com/office/powerpoint/2010/main" val="2692636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's flash 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6" t="39831" r="15074" b="50878"/>
          <a:stretch/>
        </p:blipFill>
        <p:spPr>
          <a:xfrm>
            <a:off x="457200" y="2209800"/>
            <a:ext cx="8461563" cy="166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87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's flash 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5" t="48296" r="50000" b="15570"/>
          <a:stretch/>
        </p:blipFill>
        <p:spPr>
          <a:xfrm>
            <a:off x="990600" y="533400"/>
            <a:ext cx="7736006" cy="578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87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's flash 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5" t="29094" r="50000" b="61614"/>
          <a:stretch/>
        </p:blipFill>
        <p:spPr>
          <a:xfrm>
            <a:off x="1219200" y="2286000"/>
            <a:ext cx="7185550" cy="138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87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0036" y="1447800"/>
            <a:ext cx="629920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3900" b="1" dirty="0">
                <a:solidFill>
                  <a:prstClr val="white"/>
                </a:solidFill>
              </a:rPr>
              <a:t>7</a:t>
            </a:r>
            <a:r>
              <a:rPr lang="en-US" sz="23900" b="1" dirty="0" smtClean="0">
                <a:solidFill>
                  <a:prstClr val="white"/>
                </a:solidFill>
              </a:rPr>
              <a:t>x1</a:t>
            </a:r>
            <a:endParaRPr lang="en-US" sz="239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03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's flash 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5" t="27443" r="53134" b="36279"/>
          <a:stretch/>
        </p:blipFill>
        <p:spPr>
          <a:xfrm>
            <a:off x="1555843" y="457200"/>
            <a:ext cx="6521355" cy="572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87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0036" y="1447800"/>
            <a:ext cx="629920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3900" b="1" dirty="0" smtClean="0">
                <a:solidFill>
                  <a:prstClr val="white"/>
                </a:solidFill>
              </a:rPr>
              <a:t>1x2</a:t>
            </a:r>
            <a:endParaRPr lang="en-US" sz="239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03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's flash 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3519" r="57164" b="48813"/>
          <a:stretch/>
        </p:blipFill>
        <p:spPr>
          <a:xfrm>
            <a:off x="1447800" y="609600"/>
            <a:ext cx="6096000" cy="533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87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763" y="1371600"/>
            <a:ext cx="92964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/>
              <a:t>1+1+1+1+1</a:t>
            </a:r>
          </a:p>
          <a:p>
            <a:pPr algn="ctr"/>
            <a:r>
              <a:rPr lang="en-US" sz="13800" b="1" dirty="0" smtClean="0"/>
              <a:t>+1+1+1+1</a:t>
            </a:r>
            <a:endParaRPr lang="en-US" sz="13800" b="1" dirty="0"/>
          </a:p>
        </p:txBody>
      </p:sp>
    </p:spTree>
    <p:extLst>
      <p:ext uri="{BB962C8B-B14F-4D97-AF65-F5344CB8AC3E}">
        <p14:creationId xmlns:p14="http://schemas.microsoft.com/office/powerpoint/2010/main" val="2639881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0036" y="1447800"/>
            <a:ext cx="629920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3900" b="1" dirty="0" smtClean="0">
                <a:solidFill>
                  <a:prstClr val="white"/>
                </a:solidFill>
              </a:rPr>
              <a:t>1x9</a:t>
            </a:r>
            <a:endParaRPr lang="en-US" sz="239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03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's flash 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3" t="45613" r="51457" b="20603"/>
          <a:stretch/>
        </p:blipFill>
        <p:spPr>
          <a:xfrm>
            <a:off x="1509712" y="838200"/>
            <a:ext cx="654234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87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0036" y="1447800"/>
            <a:ext cx="629920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3900" b="1" dirty="0" smtClean="0">
                <a:solidFill>
                  <a:prstClr val="white"/>
                </a:solidFill>
              </a:rPr>
              <a:t>1x3</a:t>
            </a:r>
            <a:endParaRPr lang="en-US" sz="239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03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's flash 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6" t="33637" r="14478" b="53975"/>
          <a:stretch/>
        </p:blipFill>
        <p:spPr>
          <a:xfrm>
            <a:off x="533400" y="1752600"/>
            <a:ext cx="8342891" cy="214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87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0036" y="1447800"/>
            <a:ext cx="629920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3900" b="1" dirty="0">
                <a:solidFill>
                  <a:prstClr val="white"/>
                </a:solidFill>
              </a:rPr>
              <a:t>9</a:t>
            </a:r>
            <a:r>
              <a:rPr lang="en-US" sz="23900" b="1" dirty="0" smtClean="0">
                <a:solidFill>
                  <a:prstClr val="white"/>
                </a:solidFill>
              </a:rPr>
              <a:t>x1</a:t>
            </a:r>
            <a:endParaRPr lang="en-US" sz="239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03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's flash 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18" t="27856" r="21045" b="41586"/>
          <a:stretch/>
        </p:blipFill>
        <p:spPr>
          <a:xfrm>
            <a:off x="2057400" y="457200"/>
            <a:ext cx="5390866" cy="528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87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's flash 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2" t="54491" r="50000" b="35805"/>
          <a:stretch/>
        </p:blipFill>
        <p:spPr>
          <a:xfrm>
            <a:off x="1219200" y="2590800"/>
            <a:ext cx="7233168" cy="147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87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's flash 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3" t="39418" r="17762" b="23210"/>
          <a:stretch/>
        </p:blipFill>
        <p:spPr>
          <a:xfrm>
            <a:off x="1524000" y="506834"/>
            <a:ext cx="6324600" cy="590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87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228600"/>
            <a:ext cx="50292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300" b="1" dirty="0"/>
              <a:t>6</a:t>
            </a:r>
            <a:endParaRPr lang="en-US" sz="41300" b="1" dirty="0"/>
          </a:p>
        </p:txBody>
      </p:sp>
    </p:spTree>
    <p:extLst>
      <p:ext uri="{BB962C8B-B14F-4D97-AF65-F5344CB8AC3E}">
        <p14:creationId xmlns:p14="http://schemas.microsoft.com/office/powerpoint/2010/main" val="4028533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's flash 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9" t="57382" r="49855" b="5689"/>
          <a:stretch/>
        </p:blipFill>
        <p:spPr>
          <a:xfrm>
            <a:off x="1271588" y="1035627"/>
            <a:ext cx="6958012" cy="532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87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's flash 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82" t="34050" r="28060" b="56039"/>
          <a:stretch/>
        </p:blipFill>
        <p:spPr>
          <a:xfrm>
            <a:off x="2290549" y="1295400"/>
            <a:ext cx="4749421" cy="407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87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0036" y="1447800"/>
            <a:ext cx="629920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3900" b="1" dirty="0" smtClean="0">
                <a:solidFill>
                  <a:prstClr val="white"/>
                </a:solidFill>
              </a:rPr>
              <a:t>1x4</a:t>
            </a:r>
            <a:endParaRPr lang="en-US" sz="239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03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28600"/>
            <a:ext cx="88392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300" b="1" dirty="0" smtClean="0"/>
              <a:t>10</a:t>
            </a:r>
            <a:endParaRPr lang="en-US" sz="41300" b="1" dirty="0"/>
          </a:p>
        </p:txBody>
      </p:sp>
    </p:spTree>
    <p:extLst>
      <p:ext uri="{BB962C8B-B14F-4D97-AF65-F5344CB8AC3E}">
        <p14:creationId xmlns:p14="http://schemas.microsoft.com/office/powerpoint/2010/main" val="4028533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81000" y="228600"/>
            <a:ext cx="92964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300" b="1" dirty="0" smtClean="0"/>
              <a:t>1+1</a:t>
            </a:r>
            <a:endParaRPr lang="en-US" sz="41300" b="1" dirty="0"/>
          </a:p>
        </p:txBody>
      </p:sp>
    </p:spTree>
    <p:extLst>
      <p:ext uri="{BB962C8B-B14F-4D97-AF65-F5344CB8AC3E}">
        <p14:creationId xmlns:p14="http://schemas.microsoft.com/office/powerpoint/2010/main" val="4028533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228600"/>
            <a:ext cx="50292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300" b="1" dirty="0" smtClean="0"/>
              <a:t>5</a:t>
            </a:r>
            <a:endParaRPr lang="en-US" sz="41300" b="1" dirty="0"/>
          </a:p>
        </p:txBody>
      </p:sp>
    </p:spTree>
    <p:extLst>
      <p:ext uri="{BB962C8B-B14F-4D97-AF65-F5344CB8AC3E}">
        <p14:creationId xmlns:p14="http://schemas.microsoft.com/office/powerpoint/2010/main" val="4028533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0036" y="1447800"/>
            <a:ext cx="629920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3900" b="1" dirty="0" smtClean="0">
                <a:solidFill>
                  <a:prstClr val="white"/>
                </a:solidFill>
              </a:rPr>
              <a:t>10x1</a:t>
            </a:r>
            <a:endParaRPr lang="en-US" sz="239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03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's flash 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9" t="27030" r="57313" b="44683"/>
          <a:stretch/>
        </p:blipFill>
        <p:spPr>
          <a:xfrm>
            <a:off x="1842448" y="838200"/>
            <a:ext cx="5625152" cy="510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87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0036" y="1447800"/>
            <a:ext cx="629920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3900" b="1" dirty="0" smtClean="0">
                <a:solidFill>
                  <a:prstClr val="white"/>
                </a:solidFill>
              </a:rPr>
              <a:t>1x5</a:t>
            </a:r>
            <a:endParaRPr lang="en-US" sz="239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03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's flash 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3" t="73280" r="59851" b="18874"/>
          <a:stretch/>
        </p:blipFill>
        <p:spPr>
          <a:xfrm rot="5400000">
            <a:off x="1936504" y="2102096"/>
            <a:ext cx="5339168" cy="204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87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0036" y="1447800"/>
            <a:ext cx="629920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3900" b="1" dirty="0" smtClean="0">
                <a:solidFill>
                  <a:prstClr val="white"/>
                </a:solidFill>
              </a:rPr>
              <a:t>1x6</a:t>
            </a:r>
            <a:endParaRPr lang="en-US" sz="239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03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's flash 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82" t="34050" r="28060" b="56039"/>
          <a:stretch/>
        </p:blipFill>
        <p:spPr>
          <a:xfrm>
            <a:off x="2290549" y="1295400"/>
            <a:ext cx="4749421" cy="407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73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0036" y="1447800"/>
            <a:ext cx="629920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3900" b="1" dirty="0" smtClean="0">
                <a:solidFill>
                  <a:prstClr val="white"/>
                </a:solidFill>
              </a:rPr>
              <a:t>1x7</a:t>
            </a:r>
            <a:endParaRPr lang="en-US" sz="239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03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0036" y="1447800"/>
            <a:ext cx="629920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3900" b="1" dirty="0" smtClean="0">
                <a:solidFill>
                  <a:prstClr val="white"/>
                </a:solidFill>
              </a:rPr>
              <a:t>1x8</a:t>
            </a:r>
            <a:endParaRPr lang="en-US" sz="239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03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's flash 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9" t="57382" r="49855" b="5689"/>
          <a:stretch/>
        </p:blipFill>
        <p:spPr>
          <a:xfrm>
            <a:off x="1271588" y="1035627"/>
            <a:ext cx="6958012" cy="532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87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0036" y="1447800"/>
            <a:ext cx="629920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3900" b="1" dirty="0">
                <a:solidFill>
                  <a:prstClr val="white"/>
                </a:solidFill>
              </a:rPr>
              <a:t>5</a:t>
            </a:r>
            <a:r>
              <a:rPr lang="en-US" sz="23900" b="1" dirty="0" smtClean="0">
                <a:solidFill>
                  <a:prstClr val="white"/>
                </a:solidFill>
              </a:rPr>
              <a:t>x1</a:t>
            </a:r>
            <a:endParaRPr lang="en-US" sz="239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03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's flash 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9" t="27443" r="56268" b="41793"/>
          <a:stretch/>
        </p:blipFill>
        <p:spPr>
          <a:xfrm>
            <a:off x="1676400" y="533400"/>
            <a:ext cx="5867400" cy="556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87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0036" y="1447800"/>
            <a:ext cx="629920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3900" b="1" dirty="0">
                <a:solidFill>
                  <a:prstClr val="white"/>
                </a:solidFill>
              </a:rPr>
              <a:t>2</a:t>
            </a:r>
            <a:r>
              <a:rPr lang="en-US" sz="23900" b="1" dirty="0" smtClean="0">
                <a:solidFill>
                  <a:prstClr val="white"/>
                </a:solidFill>
              </a:rPr>
              <a:t>x1</a:t>
            </a:r>
            <a:endParaRPr lang="en-US" sz="239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03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228600"/>
            <a:ext cx="50292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300" b="1" dirty="0"/>
              <a:t>7</a:t>
            </a:r>
            <a:endParaRPr lang="en-US" sz="41300" b="1" dirty="0"/>
          </a:p>
        </p:txBody>
      </p:sp>
    </p:spTree>
    <p:extLst>
      <p:ext uri="{BB962C8B-B14F-4D97-AF65-F5344CB8AC3E}">
        <p14:creationId xmlns:p14="http://schemas.microsoft.com/office/powerpoint/2010/main" val="4028533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's flash 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29" t="23313" r="17313" b="47781"/>
          <a:stretch/>
        </p:blipFill>
        <p:spPr>
          <a:xfrm>
            <a:off x="1295400" y="949657"/>
            <a:ext cx="6951259" cy="512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87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0036" y="1447800"/>
            <a:ext cx="629920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3900" b="1" dirty="0" smtClean="0">
                <a:solidFill>
                  <a:prstClr val="white"/>
                </a:solidFill>
              </a:rPr>
              <a:t>1x1</a:t>
            </a:r>
            <a:endParaRPr lang="en-US" sz="239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03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's flash 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38" t="71009" r="17313" b="17222"/>
          <a:stretch/>
        </p:blipFill>
        <p:spPr>
          <a:xfrm>
            <a:off x="685800" y="2117108"/>
            <a:ext cx="8218155" cy="231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87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0036" y="1447800"/>
            <a:ext cx="629920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3900" b="1" dirty="0">
                <a:solidFill>
                  <a:prstClr val="white"/>
                </a:solidFill>
              </a:rPr>
              <a:t>3</a:t>
            </a:r>
            <a:r>
              <a:rPr lang="en-US" sz="23900" b="1" dirty="0" smtClean="0">
                <a:solidFill>
                  <a:prstClr val="white"/>
                </a:solidFill>
              </a:rPr>
              <a:t>x1</a:t>
            </a:r>
            <a:endParaRPr lang="en-US" sz="239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03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's flash 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6" t="64815" r="53732" b="4214"/>
          <a:stretch/>
        </p:blipFill>
        <p:spPr>
          <a:xfrm>
            <a:off x="1752600" y="533400"/>
            <a:ext cx="6256362" cy="548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293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28588" y="381000"/>
            <a:ext cx="92964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/>
              <a:t>1+1+1</a:t>
            </a:r>
          </a:p>
          <a:p>
            <a:pPr algn="ctr"/>
            <a:r>
              <a:rPr lang="en-US" sz="19900" b="1" dirty="0" smtClean="0"/>
              <a:t>+1+1+1</a:t>
            </a:r>
            <a:endParaRPr lang="en-US" sz="19900" b="1" dirty="0"/>
          </a:p>
        </p:txBody>
      </p:sp>
    </p:spTree>
    <p:extLst>
      <p:ext uri="{BB962C8B-B14F-4D97-AF65-F5344CB8AC3E}">
        <p14:creationId xmlns:p14="http://schemas.microsoft.com/office/powerpoint/2010/main" val="292131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0036" y="1447800"/>
            <a:ext cx="629920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3900" b="1" dirty="0">
                <a:solidFill>
                  <a:prstClr val="white"/>
                </a:solidFill>
              </a:rPr>
              <a:t>4</a:t>
            </a:r>
            <a:r>
              <a:rPr lang="en-US" sz="23900" b="1" dirty="0" smtClean="0">
                <a:solidFill>
                  <a:prstClr val="white"/>
                </a:solidFill>
              </a:rPr>
              <a:t>x1</a:t>
            </a:r>
            <a:endParaRPr lang="en-US" sz="239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03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's flash 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4" t="56969" r="17612" b="5453"/>
          <a:stretch/>
        </p:blipFill>
        <p:spPr>
          <a:xfrm>
            <a:off x="1524000" y="304800"/>
            <a:ext cx="6695363" cy="624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87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0036" y="1447800"/>
            <a:ext cx="629920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3900" b="1" dirty="0" smtClean="0">
                <a:solidFill>
                  <a:prstClr val="white"/>
                </a:solidFill>
              </a:rPr>
              <a:t>1x1</a:t>
            </a:r>
            <a:endParaRPr lang="en-US" sz="239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911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's flash 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7" t="31985" r="51643" b="40967"/>
          <a:stretch/>
        </p:blipFill>
        <p:spPr>
          <a:xfrm>
            <a:off x="1095233" y="914400"/>
            <a:ext cx="7414146" cy="453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87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's flash 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2" t="67499" r="50000" b="23829"/>
          <a:stretch/>
        </p:blipFill>
        <p:spPr>
          <a:xfrm>
            <a:off x="609600" y="2514600"/>
            <a:ext cx="7803872" cy="142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87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28588" y="381000"/>
            <a:ext cx="92964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/>
              <a:t>1+1+1+1</a:t>
            </a:r>
          </a:p>
          <a:p>
            <a:pPr algn="ctr"/>
            <a:r>
              <a:rPr lang="en-US" sz="16600" b="1" dirty="0" smtClean="0"/>
              <a:t>+1+1+1+1</a:t>
            </a:r>
            <a:endParaRPr lang="en-US" sz="16600" b="1" dirty="0"/>
          </a:p>
        </p:txBody>
      </p:sp>
    </p:spTree>
    <p:extLst>
      <p:ext uri="{BB962C8B-B14F-4D97-AF65-F5344CB8AC3E}">
        <p14:creationId xmlns:p14="http://schemas.microsoft.com/office/powerpoint/2010/main" val="2639881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's flash 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1" t="26616" r="16567" b="35186"/>
          <a:stretch/>
        </p:blipFill>
        <p:spPr>
          <a:xfrm>
            <a:off x="1371600" y="395785"/>
            <a:ext cx="6486099" cy="606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87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228600"/>
            <a:ext cx="50292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300" b="1" dirty="0" smtClean="0"/>
              <a:t>4</a:t>
            </a:r>
            <a:endParaRPr lang="en-US" sz="41300" b="1" dirty="0"/>
          </a:p>
        </p:txBody>
      </p:sp>
    </p:spTree>
    <p:extLst>
      <p:ext uri="{BB962C8B-B14F-4D97-AF65-F5344CB8AC3E}">
        <p14:creationId xmlns:p14="http://schemas.microsoft.com/office/powerpoint/2010/main" val="4028533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28588" y="381000"/>
            <a:ext cx="92964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/>
              <a:t>1+1+1</a:t>
            </a:r>
          </a:p>
          <a:p>
            <a:pPr algn="ctr"/>
            <a:r>
              <a:rPr lang="en-US" sz="16600" b="1" dirty="0" smtClean="0"/>
              <a:t>+1+1+1+1</a:t>
            </a:r>
            <a:endParaRPr lang="en-US" sz="16600" b="1" dirty="0"/>
          </a:p>
        </p:txBody>
      </p:sp>
    </p:spTree>
    <p:extLst>
      <p:ext uri="{BB962C8B-B14F-4D97-AF65-F5344CB8AC3E}">
        <p14:creationId xmlns:p14="http://schemas.microsoft.com/office/powerpoint/2010/main" val="292131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28588" y="381000"/>
            <a:ext cx="92964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/>
              <a:t>1+1+1</a:t>
            </a:r>
          </a:p>
          <a:p>
            <a:pPr algn="ctr"/>
            <a:r>
              <a:rPr lang="en-US" sz="19900" b="1" dirty="0" smtClean="0"/>
              <a:t>+1+1</a:t>
            </a:r>
            <a:endParaRPr lang="en-US" sz="19900" b="1" dirty="0"/>
          </a:p>
        </p:txBody>
      </p:sp>
    </p:spTree>
    <p:extLst>
      <p:ext uri="{BB962C8B-B14F-4D97-AF65-F5344CB8AC3E}">
        <p14:creationId xmlns:p14="http://schemas.microsoft.com/office/powerpoint/2010/main" val="1439783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's flash 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5" t="39212" r="52686" b="22590"/>
          <a:stretch/>
        </p:blipFill>
        <p:spPr>
          <a:xfrm>
            <a:off x="1555844" y="533400"/>
            <a:ext cx="6368956" cy="580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87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228600"/>
            <a:ext cx="50292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300" b="1" dirty="0" smtClean="0"/>
              <a:t>2</a:t>
            </a:r>
            <a:endParaRPr lang="en-US" sz="41300" b="1" dirty="0"/>
          </a:p>
        </p:txBody>
      </p:sp>
    </p:spTree>
    <p:extLst>
      <p:ext uri="{BB962C8B-B14F-4D97-AF65-F5344CB8AC3E}">
        <p14:creationId xmlns:p14="http://schemas.microsoft.com/office/powerpoint/2010/main" val="4028533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's flash 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6" t="64815" r="53732" b="4214"/>
          <a:stretch/>
        </p:blipFill>
        <p:spPr>
          <a:xfrm>
            <a:off x="1752600" y="533400"/>
            <a:ext cx="6256362" cy="548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87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's flash cards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2" t="29714" r="20896" b="40553"/>
          <a:stretch/>
        </p:blipFill>
        <p:spPr>
          <a:xfrm>
            <a:off x="1905000" y="533400"/>
            <a:ext cx="5843513" cy="584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87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228600"/>
            <a:ext cx="50292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300" b="1" dirty="0"/>
              <a:t>9</a:t>
            </a:r>
            <a:endParaRPr lang="en-US" sz="41300" b="1" dirty="0"/>
          </a:p>
        </p:txBody>
      </p:sp>
    </p:spTree>
    <p:extLst>
      <p:ext uri="{BB962C8B-B14F-4D97-AF65-F5344CB8AC3E}">
        <p14:creationId xmlns:p14="http://schemas.microsoft.com/office/powerpoint/2010/main" val="4028533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52</Words>
  <Application>Microsoft Office PowerPoint</Application>
  <PresentationFormat>On-screen Show (4:3)</PresentationFormat>
  <Paragraphs>46</Paragraphs>
  <Slides>72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Henry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Breedlove</dc:creator>
  <cp:lastModifiedBy>Kathryn Breedlove</cp:lastModifiedBy>
  <cp:revision>29</cp:revision>
  <dcterms:created xsi:type="dcterms:W3CDTF">2013-10-21T17:03:37Z</dcterms:created>
  <dcterms:modified xsi:type="dcterms:W3CDTF">2013-11-06T17:58:07Z</dcterms:modified>
</cp:coreProperties>
</file>